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86" r:id="rId3"/>
    <p:sldId id="277" r:id="rId4"/>
    <p:sldId id="285" r:id="rId5"/>
    <p:sldId id="280" r:id="rId6"/>
    <p:sldId id="278" r:id="rId7"/>
    <p:sldId id="287" r:id="rId8"/>
    <p:sldId id="279" r:id="rId9"/>
    <p:sldId id="282" r:id="rId10"/>
    <p:sldId id="261" r:id="rId11"/>
    <p:sldId id="284" r:id="rId12"/>
    <p:sldId id="260" r:id="rId13"/>
    <p:sldId id="281" r:id="rId14"/>
    <p:sldId id="283" r:id="rId15"/>
    <p:sldId id="264" r:id="rId16"/>
    <p:sldId id="257" r:id="rId17"/>
    <p:sldId id="269" r:id="rId18"/>
    <p:sldId id="266" r:id="rId19"/>
    <p:sldId id="267" r:id="rId20"/>
    <p:sldId id="272" r:id="rId21"/>
    <p:sldId id="273" r:id="rId22"/>
    <p:sldId id="288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FCD"/>
    <a:srgbClr val="F3FE8A"/>
    <a:srgbClr val="F0FF2D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>
      <p:cViewPr varScale="1">
        <p:scale>
          <a:sx n="57" d="100"/>
          <a:sy n="57" d="100"/>
        </p:scale>
        <p:origin x="71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de-D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7E64A-6B5A-49EA-9697-B6AE6A02C637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CDF2C-D117-4CF1-A8CD-4EF7B7EFB3C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20461-7EAB-4BEE-A10F-E4F5E8F2EBE7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D5163-CB0B-477B-ACC9-8FD609BBA71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2ABA-DCFA-4FBC-B6A5-F5316FB0DDC8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5E7BC-1DFF-4E44-9D2D-CFC839B9432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49D40-D0E5-4014-9C7D-647311935734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97BF-95E5-439E-8BFD-F29AF52C521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F22D0-4FF2-4AD7-A7A3-81505CE7C330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ECD88-BD01-4285-B4EF-4CDEC2D0673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ADC4-D38F-4B7D-BB82-C6EBF9C3238D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F00E2-AF4B-4058-822C-C46545BEA90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5D895-BB68-4B51-A29A-56C9384D9A19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3FDC1-4000-4C60-BF06-C7D49FCD250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98129-37C1-467E-8E03-02408BB13DA6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0797C-AF92-4CA3-AF49-3E9D0026671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CF461-3A7E-4EEA-BDDA-1B522B8D0D59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3F15E-39F2-4A11-82E6-15CEF1653AD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790B0-1B35-41B8-949C-532C6BA46A63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2262E-ABD0-4A0A-9DD6-F41DBEF0A1B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de-DE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BB03E-92DC-4171-BF7C-383F528F2D7C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7B1C9-015E-4ACD-9330-5DFB0754C47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de-DE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678DEAB-8A85-40C4-B7C7-F16D614B400A}" type="datetimeFigureOut">
              <a:rPr lang="ru-RU"/>
              <a:pPr>
                <a:defRPr/>
              </a:pPr>
              <a:t>09.04.2024</a:t>
            </a:fld>
            <a:endParaRPr lang="de-D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A40964-EB8F-472E-8C24-39DAD2B276A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Муниципальное бюджетное дошкольное образовательное учреждение</a:t>
            </a:r>
            <a:br>
              <a:rPr lang="ru-RU" sz="1600" dirty="0" smtClean="0"/>
            </a:br>
            <a:r>
              <a:rPr lang="ru-RU" sz="1600" dirty="0" smtClean="0"/>
              <a:t>«Детский сад №4» </a:t>
            </a:r>
            <a:r>
              <a:rPr lang="ru-RU" sz="1600" dirty="0" err="1" smtClean="0"/>
              <a:t>пгт</a:t>
            </a:r>
            <a:r>
              <a:rPr lang="ru-RU" sz="1600" dirty="0" smtClean="0"/>
              <a:t> Кавалерово</a:t>
            </a:r>
            <a:br>
              <a:rPr lang="ru-RU" sz="1600" dirty="0" smtClean="0"/>
            </a:br>
            <a:r>
              <a:rPr lang="ru-RU" sz="1600" dirty="0" smtClean="0"/>
              <a:t>Кавалеровского муниципального округа Приморского края</a:t>
            </a:r>
            <a:br>
              <a:rPr lang="ru-RU" sz="1600" dirty="0" smtClean="0"/>
            </a:br>
            <a:r>
              <a:rPr lang="ru-RU" sz="1600" b="1" dirty="0" smtClean="0"/>
              <a:t>Подготовила  </a:t>
            </a:r>
            <a:r>
              <a:rPr lang="ru-RU" sz="1600" b="1" dirty="0" err="1" smtClean="0"/>
              <a:t>Пелешок</a:t>
            </a:r>
            <a:r>
              <a:rPr lang="ru-RU" sz="1600" b="1" dirty="0" smtClean="0"/>
              <a:t> Н.М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4" name="Объект 3" descr="https://fsd.multiurok.ru/html/2020/02/26/s_5e56c854db7f6/img0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0" t="5130" r="13015" b="11048"/>
          <a:stretch/>
        </p:blipFill>
        <p:spPr bwMode="auto">
          <a:xfrm>
            <a:off x="2051720" y="1772816"/>
            <a:ext cx="5328592" cy="424847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77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cf.ppt-online.org/files/slide/w/wH6BQAEZvr7cL4qhJXOTpVoDKNR1ltd8ePi3bY/slide-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7200800" cy="46805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503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cf2.ppt-online.org/files2/slide/a/aCJzM3j1eRqNwFgiQEDU7oTSPu09pcdAXKLOBv/slide-2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2"/>
          <a:stretch/>
        </p:blipFill>
        <p:spPr bwMode="auto">
          <a:xfrm>
            <a:off x="1619672" y="836712"/>
            <a:ext cx="6264696" cy="54006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5271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theslide.ru/img/thumbs/4109d89270d21735315cdc5b944875dd-800x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6712"/>
            <a:ext cx="7344816" cy="56886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3295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remosnov.ru/wp-content/uploads/8/b/2/8b2412a650310e1401abb33a9aec7236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t="7491" b="691"/>
          <a:stretch/>
        </p:blipFill>
        <p:spPr bwMode="auto">
          <a:xfrm>
            <a:off x="1115616" y="620688"/>
            <a:ext cx="7272808" cy="55446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1735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fs.znanio.ru/d5af0e/64/ac/1097b163d3b1bd1ac65f8407ec85de4548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4" t="711" r="7637" b="-711"/>
          <a:stretch/>
        </p:blipFill>
        <p:spPr bwMode="auto">
          <a:xfrm>
            <a:off x="1547664" y="764704"/>
            <a:ext cx="6624736" cy="532859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59234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theslide.ru/img/thumbs/ffb9000c8f93c11ab23d45f61813e875-800x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80728"/>
            <a:ext cx="7056784" cy="51125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53070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fs.znanio.ru/d5af0e/66/b8/84a135666aa2008a024f6a273510deeaca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" t="5121" r="5068" b="3244"/>
          <a:stretch/>
        </p:blipFill>
        <p:spPr bwMode="auto">
          <a:xfrm>
            <a:off x="1187624" y="548680"/>
            <a:ext cx="7200800" cy="54006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5035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avatars.mds.yandex.net/i?id=a07cd082f4ce18e669a5b684c10608320996c7ff-12314646-images-thumbs&amp;n=1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5" r="11076"/>
          <a:stretch/>
        </p:blipFill>
        <p:spPr bwMode="auto">
          <a:xfrm>
            <a:off x="1475656" y="548680"/>
            <a:ext cx="6408712" cy="561662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1488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Масленица</a:t>
            </a:r>
            <a:endParaRPr lang="de-DE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043363" cy="4525963"/>
          </a:xfrm>
        </p:spPr>
        <p:txBody>
          <a:bodyPr rtlCol="0">
            <a:normAutofit fontScale="92500" lnSpcReduction="10000"/>
          </a:bodyPr>
          <a:lstStyle/>
          <a:p>
            <a:pPr marL="0" indent="3619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Особое значение имел ритуал почетного ввоза специально сделанного чучела – символа масленицы. Гостью приветствовали песнями-причитаниями. С этого момента считалось, что праздник начался.</a:t>
            </a:r>
            <a:endParaRPr lang="de-DE" dirty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1643063"/>
            <a:ext cx="4422775" cy="342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ufologov.net/wp-content/uploads/a/1/0/a102dacfcfd6f842f611fbd2e3e80d4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92696"/>
            <a:ext cx="6696744" cy="53285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97424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Масленица – праздник проводов зимы и встречи весны</a:t>
            </a:r>
            <a:endParaRPr lang="de-DE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marL="0" indent="365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Первое упоминание о масленице  - 16 век. К масленице начинали готовиться с середины предшествующей недели. Хозяйки наводили чистоту, закупали продукты, пекли блины. Строили ледяные горки, снежные крепости, городки, качели.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100" dirty="0" smtClean="0"/>
              <a:t>Развлечения на Масленицу: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угощение блинами;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катание с гор;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скоморошьи балаганы;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подвесные качели;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катание на лошадях;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кулачные бои;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взятие снежных городков.</a:t>
            </a:r>
            <a:endParaRPr lang="de-DE" dirty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8" y="2857500"/>
            <a:ext cx="39243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xang-biblio.ru/wp-content/uploads/2023/02/slajd5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0688"/>
            <a:ext cx="7200800" cy="56886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06865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s://s1.showslide.ru/s_slide/2b5c2fdd6f58cff44ae1d0a0020c43de/de01e7ee-73ac-4674-9c26-1986a1e2de27.jpe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7704856" cy="56886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40703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Благовещение</a:t>
            </a:r>
            <a:endParaRPr lang="de-DE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829175" cy="4525963"/>
          </a:xfrm>
        </p:spPr>
        <p:txBody>
          <a:bodyPr/>
          <a:lstStyle/>
          <a:p>
            <a:pPr marL="0" indent="358775" eaLnBrk="1" hangingPunct="1">
              <a:buFont typeface="Arial" charset="0"/>
              <a:buNone/>
            </a:pPr>
            <a:r>
              <a:rPr lang="ru-RU" sz="2800" b="1" smtClean="0"/>
              <a:t>Благовещение</a:t>
            </a:r>
            <a:r>
              <a:rPr lang="ru-RU" sz="2800" smtClean="0"/>
              <a:t> – благая весть о рождение Иисуса.</a:t>
            </a:r>
          </a:p>
          <a:p>
            <a:pPr marL="0" indent="358775" eaLnBrk="1" hangingPunct="1">
              <a:buFont typeface="Arial" charset="0"/>
              <a:buNone/>
            </a:pPr>
            <a:r>
              <a:rPr lang="ru-RU" sz="2800" smtClean="0"/>
              <a:t>Пора прилета птиц.</a:t>
            </a:r>
          </a:p>
          <a:p>
            <a:pPr marL="0" indent="358775" eaLnBrk="1" hangingPunct="1">
              <a:buFont typeface="Arial" charset="0"/>
              <a:buNone/>
            </a:pPr>
            <a:r>
              <a:rPr lang="ru-RU" sz="2800" smtClean="0"/>
              <a:t>Пора копать землю, сажать.</a:t>
            </a:r>
          </a:p>
          <a:p>
            <a:pPr marL="0" indent="358775" eaLnBrk="1" hangingPunct="1">
              <a:buFont typeface="Arial" charset="0"/>
              <a:buNone/>
            </a:pPr>
            <a:r>
              <a:rPr lang="ru-RU" sz="2800" smtClean="0"/>
              <a:t>Праздник не отмечался весельем, традиционны были посещение церкви, соблюдение запретов, беседы о севе, пахоте.</a:t>
            </a:r>
          </a:p>
        </p:txBody>
      </p:sp>
      <p:pic>
        <p:nvPicPr>
          <p:cNvPr id="7172" name="Picture 2" descr="D:\Информация на сайт\бояринова\картинки\0KapkovYF_BlagoveschenieGT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88" y="1714500"/>
            <a:ext cx="3379787" cy="404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Вербное воскресенье</a:t>
            </a:r>
            <a:endParaRPr lang="de-DE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971925" cy="4525963"/>
          </a:xfrm>
        </p:spPr>
        <p:txBody>
          <a:bodyPr/>
          <a:lstStyle/>
          <a:p>
            <a:pPr marL="0" indent="365125" eaLnBrk="1" hangingPunct="1">
              <a:buFont typeface="Arial" charset="0"/>
              <a:buNone/>
            </a:pPr>
            <a:r>
              <a:rPr lang="ru-RU" smtClean="0"/>
              <a:t>Приезд Иисуса Христа в Иерусалим народ приветствовал пальмовыми ветвями. У русских место пальмовых ветвей заняла верба.</a:t>
            </a:r>
            <a:endParaRPr lang="de-DE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5" y="1214438"/>
            <a:ext cx="440055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428625"/>
            <a:ext cx="4357687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Вербное воскресенье</a:t>
            </a:r>
            <a:endParaRPr lang="de-DE" sz="3200" smtClean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900488" cy="4691063"/>
          </a:xfrm>
        </p:spPr>
        <p:txBody>
          <a:bodyPr rtlCol="0">
            <a:normAutofit/>
          </a:bodyPr>
          <a:lstStyle/>
          <a:p>
            <a:pPr indent="3619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dirty="0" smtClean="0"/>
              <a:t>В этот день все спешили в церковь, чтобы освятить веточки вербы. Их приносили домой, а потом надолго сохраняли, чтобы они отводили от дома болезни.</a:t>
            </a:r>
            <a:endParaRPr lang="de-DE" sz="32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Пасха – «праздник праздников», чудесное воскрешение из мертвых Иисуса Христа</a:t>
            </a:r>
            <a:endParaRPr lang="de-DE" sz="32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50" y="2071688"/>
            <a:ext cx="3214688" cy="3714750"/>
          </a:xfrm>
        </p:spPr>
        <p:txBody>
          <a:bodyPr rtlCol="0">
            <a:normAutofit fontScale="77500" lnSpcReduction="20000"/>
          </a:bodyPr>
          <a:lstStyle/>
          <a:p>
            <a:pPr marL="0" indent="3619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Иисус Христос был распят ради искупления грехов человеческих. Воскрес через три дня в седьмой день недели (воскресенье), поэтому каждое воскресение люди не работают в память о воскрешении Христа.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de-DE" dirty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2143125"/>
            <a:ext cx="27051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2143125"/>
            <a:ext cx="2208213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0FF2D"/>
            </a:gs>
            <a:gs pos="50000">
              <a:srgbClr val="F3FE8A"/>
            </a:gs>
            <a:gs pos="100000">
              <a:srgbClr val="F7FFCD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500438"/>
            <a:ext cx="2063750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Пасха</a:t>
            </a:r>
            <a:endParaRPr lang="de-DE" smtClean="0"/>
          </a:p>
        </p:txBody>
      </p:sp>
      <p:sp>
        <p:nvSpPr>
          <p:cNvPr id="13316" name="Содержимое 2"/>
          <p:cNvSpPr>
            <a:spLocks noGrp="1"/>
          </p:cNvSpPr>
          <p:nvPr>
            <p:ph idx="1"/>
          </p:nvPr>
        </p:nvSpPr>
        <p:spPr>
          <a:xfrm>
            <a:off x="428625" y="1600200"/>
            <a:ext cx="8258175" cy="5114925"/>
          </a:xfrm>
        </p:spPr>
        <p:txBody>
          <a:bodyPr/>
          <a:lstStyle/>
          <a:p>
            <a:pPr marL="0" indent="361950" eaLnBrk="1" hangingPunct="1">
              <a:buFont typeface="Arial" charset="0"/>
              <a:buNone/>
            </a:pPr>
            <a:r>
              <a:rPr lang="ru-RU" smtClean="0"/>
              <a:t>К Пасхе готовились, начиная с чистого четверга, красили и расписывали яйца, готовили пасху, пекли куличи.</a:t>
            </a:r>
          </a:p>
        </p:txBody>
      </p:sp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3" y="3214688"/>
            <a:ext cx="3413125" cy="256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3214688"/>
            <a:ext cx="31686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Пасха</a:t>
            </a:r>
            <a:endParaRPr lang="de-DE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543425" cy="4525963"/>
          </a:xfrm>
        </p:spPr>
        <p:txBody>
          <a:bodyPr rtlCol="0">
            <a:normAutofit fontScale="85000" lnSpcReduction="20000"/>
          </a:bodyPr>
          <a:lstStyle/>
          <a:p>
            <a:pPr marL="0" indent="3600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Важнейший элемент праздника – утренняя пасхальная трапеза, после которой деревенские ребятишки шли «христосоваться», хозяева одаривали их пирогами, конфетами, крашенными яйцами. На улицах девушки и парни плясали, пели песни, соревновались в различных играх с пасхальными яйцами.</a:t>
            </a:r>
            <a:endParaRPr lang="de-DE" dirty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88" y="1500188"/>
            <a:ext cx="393382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Пасха</a:t>
            </a:r>
            <a:endParaRPr lang="de-DE" smtClean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14550"/>
          </a:xfrm>
        </p:spPr>
        <p:txBody>
          <a:bodyPr/>
          <a:lstStyle/>
          <a:p>
            <a:pPr marL="0" indent="361950" eaLnBrk="1" hangingPunct="1">
              <a:buFont typeface="Arial" charset="0"/>
              <a:buNone/>
            </a:pPr>
            <a:r>
              <a:rPr lang="ru-RU" smtClean="0"/>
              <a:t>В пасхальное утро выходили на улицу смотреть как «радуется» солнышко, играет, а значит быть хорошей и здоровой жизни, богатому урожаю и счастливым свадьбам.</a:t>
            </a:r>
            <a:endParaRPr 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shareslide.ru/img/thumbs/a241cc25a9f802e7820504034a3d7ce4-800x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64704"/>
            <a:ext cx="7056784" cy="54726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111611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335</Words>
  <Application>Microsoft Office PowerPoint</Application>
  <PresentationFormat>Экран (4:3)</PresentationFormat>
  <Paragraphs>30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Тема Office</vt:lpstr>
      <vt:lpstr>Муниципальное бюджетное дошкольное образовательное учреждение «Детский сад №4» пгт Кавалерово Кавалеровского муниципального округа Приморского края Подготовила  Пелешок Н.М.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Масленица</vt:lpstr>
      <vt:lpstr>Презентация PowerPoint</vt:lpstr>
      <vt:lpstr>Масленица – праздник проводов зимы и встречи весны</vt:lpstr>
      <vt:lpstr>Презентация PowerPoint</vt:lpstr>
      <vt:lpstr>Презентация PowerPoint</vt:lpstr>
      <vt:lpstr>Благовещение</vt:lpstr>
      <vt:lpstr>Вербное воскресенье</vt:lpstr>
      <vt:lpstr>Вербное воскресенье</vt:lpstr>
      <vt:lpstr>Пасха – «праздник праздников», чудесное воскрешение из мертвых Иисуса Христа</vt:lpstr>
      <vt:lpstr>Пасха</vt:lpstr>
      <vt:lpstr>Пасха</vt:lpstr>
      <vt:lpstr>Пасха</vt:lpstr>
      <vt:lpstr>Презентация PowerPoint</vt:lpstr>
    </vt:vector>
  </TitlesOfParts>
  <Company>КСОШ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Весенние русские народные праздники</dc:title>
  <dc:creator>ГДР</dc:creator>
  <cp:lastModifiedBy>Надежда Михайловна</cp:lastModifiedBy>
  <cp:revision>43</cp:revision>
  <dcterms:created xsi:type="dcterms:W3CDTF">2009-02-25T14:58:36Z</dcterms:created>
  <dcterms:modified xsi:type="dcterms:W3CDTF">2024-04-09T06:30:17Z</dcterms:modified>
</cp:coreProperties>
</file>